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2EE5-8AF5-4A4B-ABEA-942FFD7CCB08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347B-BB29-4B4F-A7A3-C7B9AB937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54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62EE5-8AF5-4A4B-ABEA-942FFD7CCB08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F347B-BB29-4B4F-A7A3-C7B9AB937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3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900" b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900" b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900" b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39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52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kern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студентов кафедры музыкального педагогического образования в  просветительских мероприятиях, проводимых в ДОННУ </a:t>
            </a:r>
            <a:br>
              <a:rPr lang="ru-RU" sz="2400" b="1" kern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kern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городах Республики </a:t>
            </a:r>
            <a:endParaRPr lang="ru-RU" sz="24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566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Контакты:</a:t>
            </a:r>
            <a:endParaRPr lang="ru-RU" sz="32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23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75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21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25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62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700" b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Студенты    изучают   дисциплины</a:t>
            </a:r>
            <a:r>
              <a:rPr lang="ru-RU" sz="27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7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70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53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 выпускники могут работать: </a:t>
            </a:r>
            <a:r>
              <a:rPr lang="ru-RU" sz="2400" b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b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24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64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124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Экран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Студенты    изучают   дисциплины:   </vt:lpstr>
      <vt:lpstr>Презентация PowerPoint</vt:lpstr>
      <vt:lpstr>Наши выпускники могут работать:  </vt:lpstr>
      <vt:lpstr>Презентация PowerPoint</vt:lpstr>
      <vt:lpstr>Презентация PowerPoint</vt:lpstr>
      <vt:lpstr>Участие студентов кафедры музыкального педагогического образования в  просветительских мероприятиях, проводимых в ДОННУ  и городах Республики </vt:lpstr>
      <vt:lpstr>Контакты: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Фролова Лилия Викторовна</dc:creator>
  <cp:lastModifiedBy>Фролова Лилия Викторовна</cp:lastModifiedBy>
  <cp:revision>1</cp:revision>
  <dcterms:created xsi:type="dcterms:W3CDTF">2022-02-14T07:05:42Z</dcterms:created>
  <dcterms:modified xsi:type="dcterms:W3CDTF">2022-02-14T07:05:42Z</dcterms:modified>
</cp:coreProperties>
</file>