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703-9B01-453D-BA67-3979B3CA586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412B-88EE-4308-8CEB-5E4A5001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8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2703-9B01-453D-BA67-3979B3CA586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412B-88EE-4308-8CEB-5E4A5001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PMingLiU-ExtB" pitchFamily="18" charset="-120"/>
              </a:rPr>
              <a:t>КАФЕДРА  ПЕДАГОГИКИ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Цель развития кафедры педагогики: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КАФЕДРА ПЕДАГОГИКИ</a:t>
            </a:r>
            <a:endParaRPr lang="en-US" dirty="0">
              <a:latin typeface="Californian FB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Направление подготовки 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44.04.01 Педагогическое образование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 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b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Магистерская программа:  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FF0000"/>
                </a:solidFill>
              </a:rPr>
              <a:t>       АСПИРАНТУРА -</a:t>
            </a:r>
            <a:r>
              <a:rPr lang="ru-RU" smtClean="0">
                <a:solidFill>
                  <a:srgbClr val="7030A0"/>
                </a:solidFill>
              </a:rPr>
              <a:t> 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Контакты</a:t>
            </a:r>
            <a:r>
              <a:rPr lang="ru-RU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КАФЕДРА  ПЕДАГОГИКИ</vt:lpstr>
      <vt:lpstr>Цель развития кафедры педагогики:</vt:lpstr>
      <vt:lpstr>КАФЕДРА ПЕДАГОГИКИ</vt:lpstr>
      <vt:lpstr>Направление подготовки  44.04.01 Педагогическое образование   </vt:lpstr>
      <vt:lpstr>  </vt:lpstr>
      <vt:lpstr>Магистерская программа:   </vt:lpstr>
      <vt:lpstr>Презентация PowerPoint</vt:lpstr>
      <vt:lpstr>       АСПИРАНТУРА -   </vt:lpstr>
      <vt:lpstr>Контакты: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ПЕДАГОГИКИ</dc:title>
  <dc:creator>Фролова Лилия Викторовна</dc:creator>
  <cp:lastModifiedBy>Фролова Лилия Викторовна</cp:lastModifiedBy>
  <cp:revision>1</cp:revision>
  <dcterms:created xsi:type="dcterms:W3CDTF">2022-02-14T07:06:00Z</dcterms:created>
  <dcterms:modified xsi:type="dcterms:W3CDTF">2022-02-14T07:06:00Z</dcterms:modified>
</cp:coreProperties>
</file>