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1FDE2-6B6A-49C6-BD7B-CFE424BB0E5B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8BFD6-A1E5-4F29-BB15-8D127D6445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2901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41FDE2-6B6A-49C6-BD7B-CFE424BB0E5B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48BFD6-A1E5-4F29-BB15-8D127D6445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3438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727686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425763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704989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44.03.03 Специальное </a:t>
            </a:r>
            <a:br>
              <a:rPr lang="ru-RU" sz="32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2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(дефектологическое) </a:t>
            </a:r>
            <a:br>
              <a:rPr lang="ru-RU" sz="32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2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образование </a:t>
            </a:r>
            <a:br>
              <a:rPr lang="ru-RU" sz="32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2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(бакалавриат)</a:t>
            </a:r>
            <a:br>
              <a:rPr lang="ru-RU" sz="32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4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44.04.03 Специальное </a:t>
            </a:r>
            <a:br>
              <a:rPr lang="ru-RU" sz="36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6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(дефектологическое) образование</a:t>
            </a:r>
            <a:br>
              <a:rPr lang="ru-RU" sz="36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6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профиль: Логопедия (магистратура)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381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Aft>
                <a:spcPts val="2400"/>
              </a:spcAft>
            </a:pPr>
            <a:r>
              <a:rPr lang="ru-RU" sz="40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Контакты:</a:t>
            </a:r>
            <a:r>
              <a:rPr lang="en-US" sz="36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en-US" sz="36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специального (дефектологического) образования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10417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Экран (4:3)</PresentationFormat>
  <Paragraphs>3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44.03.03 Специальное  (дефектологическое)  образование  (бакалавриат) </vt:lpstr>
      <vt:lpstr>44.04.03 Специальное  (дефектологическое) образование  профиль: Логопедия (магистратура)</vt:lpstr>
      <vt:lpstr>Контакты: Кафедра специального (дефектологического) образования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Фролова Лилия Викторовна</dc:creator>
  <cp:lastModifiedBy>Фролова Лилия Викторовна</cp:lastModifiedBy>
  <cp:revision>1</cp:revision>
  <dcterms:created xsi:type="dcterms:W3CDTF">2022-02-14T07:08:15Z</dcterms:created>
  <dcterms:modified xsi:type="dcterms:W3CDTF">2022-02-14T07:08:15Z</dcterms:modified>
</cp:coreProperties>
</file>