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DDC-63DF-4730-AF4C-2B4319C2860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78B1-0BE8-4DD5-8A8C-9AA25AE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7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EDDC-63DF-4730-AF4C-2B4319C2860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78B1-0BE8-4DD5-8A8C-9AA25AE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 дошкольного и начального педагогического образования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4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0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Магистратура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Магистратура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6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скорой встречи!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6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 кафедры: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7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подготовки, осуществляемые кафедрой: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0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2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Начальное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9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4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91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Кафедра дошкольного и начального педагогического образования</vt:lpstr>
      <vt:lpstr>Цель работы кафедры: </vt:lpstr>
      <vt:lpstr>Направления подготовки, осуществляемые кафедрой:</vt:lpstr>
      <vt:lpstr>Презентация PowerPoint</vt:lpstr>
      <vt:lpstr>Презентация PowerPoint</vt:lpstr>
      <vt:lpstr>Начальное образование</vt:lpstr>
      <vt:lpstr>Презентация PowerPoint</vt:lpstr>
      <vt:lpstr>Презентация PowerPoint</vt:lpstr>
      <vt:lpstr>Дошкольное образование</vt:lpstr>
      <vt:lpstr>Презентация PowerPoint</vt:lpstr>
      <vt:lpstr>Презентация PowerPoint</vt:lpstr>
      <vt:lpstr>Магистратура</vt:lpstr>
      <vt:lpstr>Магистратура</vt:lpstr>
      <vt:lpstr>Контакты:</vt:lpstr>
      <vt:lpstr>До скорой встречи!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дошкольного и начального педагогического образования</dc:title>
  <dc:creator>Фролова Лилия Викторовна</dc:creator>
  <cp:lastModifiedBy>Фролова Лилия Викторовна</cp:lastModifiedBy>
  <cp:revision>1</cp:revision>
  <dcterms:created xsi:type="dcterms:W3CDTF">2022-02-14T07:06:20Z</dcterms:created>
  <dcterms:modified xsi:type="dcterms:W3CDTF">2022-02-14T07:06:20Z</dcterms:modified>
</cp:coreProperties>
</file>