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AE30-8C30-4B9F-B59B-49B49C7807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6AF-D026-4209-B536-09541FFBC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AE30-8C30-4B9F-B59B-49B49C7807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E6AF-D026-4209-B536-09541FFBC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2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 cap="all" spc="5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структура института педагогики</a:t>
            </a:r>
            <a:endParaRPr lang="ru-RU" sz="2400" b="1" kern="0" cap="all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00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711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12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643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00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719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9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9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071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703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8162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1523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6814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Кафедра педагогики</a:t>
            </a:r>
            <a:br>
              <a:rPr lang="ru-RU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320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74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1585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2400" kern="0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студентов</a:t>
            </a:r>
            <a:r>
              <a:rPr lang="ru-RU" sz="2400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кафедры музыкального педагогического образования в </a:t>
            </a:r>
            <a:r>
              <a:rPr lang="ru-RU" sz="2400" kern="0" spc="50" smtClean="0">
                <a:ln w="11430"/>
                <a:solidFill>
                  <a:srgbClr val="B422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конференциях</a:t>
            </a:r>
            <a:r>
              <a:rPr lang="ru-RU" sz="2400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2400" kern="0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творческих  конкурсах ДНР 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2379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2400" b="1" kern="0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студентов</a:t>
            </a:r>
            <a:r>
              <a:rPr lang="ru-RU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кафедры музыкального педагогического образования в  </a:t>
            </a:r>
            <a:r>
              <a:rPr lang="ru-RU" sz="2400" b="1" kern="0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просветительских мероприятиях  </a:t>
            </a:r>
            <a:r>
              <a:rPr lang="ru-RU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ДонНУ, города  Республики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981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825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0023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895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</a:rPr>
              <a:t>Учебный  процесс на кафедре СДО осуществляют: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731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 </a:t>
            </a:r>
            <a:r>
              <a:rPr lang="ru-RU" sz="2200" b="1" smtClean="0">
                <a:solidFill>
                  <a:srgbClr val="002060"/>
                </a:solidFill>
              </a:rPr>
              <a:t>Направление подготовки </a:t>
            </a:r>
            <a:br>
              <a:rPr lang="ru-RU" sz="2200" b="1" smtClean="0">
                <a:solidFill>
                  <a:srgbClr val="002060"/>
                </a:solidFill>
              </a:rPr>
            </a:br>
            <a:r>
              <a:rPr lang="ru-RU" sz="2200" b="1" smtClean="0">
                <a:solidFill>
                  <a:srgbClr val="002060"/>
                </a:solidFill>
              </a:rPr>
              <a:t>Специальное (дефектологическое) образование – одно из наиболее востребованных в сфере педагогики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747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202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Выпускник магистерской программы по профилю подготовки </a:t>
            </a:r>
            <a:r>
              <a:rPr lang="ru-RU" sz="2400" b="1" smtClean="0"/>
              <a:t>«Управление учебным заведением»</a:t>
            </a:r>
            <a:r>
              <a:rPr lang="ru-RU" sz="2400" smtClean="0"/>
              <a:t>   может занимать должность: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548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ПРОФЕССИЯ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3654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ПРОФЕССИЯ</a:t>
            </a:r>
            <a:endParaRPr 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44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Практика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289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ru-RU" sz="2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Научная деятельность студентов</a:t>
            </a:r>
            <a:br>
              <a:rPr lang="ru-RU" sz="2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Международные и республиканские конкурсы,</a:t>
            </a:r>
            <a:br>
              <a:rPr lang="ru-RU" sz="2000" b="1" i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олимпиады,  конференции</a:t>
            </a:r>
            <a:endParaRPr lang="ru-RU" sz="2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439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kern="0" spc="5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студентов кафедры специального дефектологического образования в волонтерском движении (сотрудничество со специальными </a:t>
            </a:r>
            <a:br>
              <a:rPr lang="ru-RU" sz="1800" b="1" kern="0" spc="5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kern="0" spc="5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инклюзивными образовательными организациями)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8736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solidFill>
                  <a:srgbClr val="002060"/>
                </a:solidFill>
              </a:rPr>
              <a:t>Деятельность кафедры СДО ориентирована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 на максимальное раскрытие профессионального,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творческого и личностного потенциала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будущих педагогов-дефектологов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27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i="1" smtClean="0">
                <a:latin typeface="Times New Roman"/>
                <a:ea typeface="Calibri"/>
                <a:cs typeface="Times New Roman"/>
              </a:rPr>
              <a:t>Выпускник</a:t>
            </a:r>
            <a:r>
              <a:rPr lang="uk-UA" sz="200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i="1" smtClean="0">
                <a:latin typeface="Times New Roman"/>
                <a:ea typeface="Calibri"/>
                <a:cs typeface="Times New Roman"/>
              </a:rPr>
              <a:t>магистерской программы по профилю подготовки </a:t>
            </a:r>
            <a:r>
              <a:rPr lang="ru-RU" sz="200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smtClean="0">
                <a:latin typeface="Times New Roman"/>
                <a:ea typeface="Calibri"/>
                <a:cs typeface="Times New Roman"/>
              </a:rPr>
              <a:t>Педагогика высшей школы</a:t>
            </a:r>
            <a:r>
              <a:rPr lang="ru-RU" sz="2000" smtClean="0">
                <a:latin typeface="Times New Roman"/>
                <a:ea typeface="Calibri"/>
                <a:cs typeface="Times New Roman"/>
              </a:rPr>
              <a:t>» и</a:t>
            </a:r>
            <a:r>
              <a:rPr lang="uk-UA" sz="2000" i="1" smtClean="0">
                <a:latin typeface="Times New Roman"/>
                <a:ea typeface="Calibri"/>
                <a:cs typeface="Times New Roman"/>
              </a:rPr>
              <a:t> может занимать должность</a:t>
            </a:r>
            <a:r>
              <a:rPr lang="uk-UA" sz="2000" b="1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smtClean="0">
                <a:ea typeface="Calibri"/>
                <a:cs typeface="Times New Roman"/>
              </a:rPr>
              <a:t/>
            </a:r>
            <a:br>
              <a:rPr lang="ru-RU" sz="2000" smtClean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13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320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320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Работает аспирантура (дневное и заочное отделение) по двум направлениям: </a:t>
            </a:r>
            <a:br>
              <a:rPr lang="ru-RU" sz="320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99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72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546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328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026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Экран (4:3)</PresentationFormat>
  <Paragraphs>16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структура института педагогики</vt:lpstr>
      <vt:lpstr> Кафедра педагогики </vt:lpstr>
      <vt:lpstr>Выпускник магистерской программы по профилю подготовки «Управление учебным заведением»   может занимать должность:</vt:lpstr>
      <vt:lpstr>Выпускник магистерской программы по профилю подготовки «Педагогика высшей школы» и может занимать должность: </vt:lpstr>
      <vt:lpstr> Работает аспирантура (дневное и заочное отделение) по двум направлениям: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студентов кафедры музыкального педагогического образования в конференциях,творческих  конкурсах ДНР  </vt:lpstr>
      <vt:lpstr>Участие студентов кафедры музыкального педагогического образования в  просветительских мероприятиях  ДонНУ, города  Республики </vt:lpstr>
      <vt:lpstr>Презентация PowerPoint</vt:lpstr>
      <vt:lpstr>Презентация PowerPoint</vt:lpstr>
      <vt:lpstr>Презентация PowerPoint</vt:lpstr>
      <vt:lpstr>Учебный  процесс на кафедре СДО осуществляют:</vt:lpstr>
      <vt:lpstr> Направление подготовки  Специальное (дефектологическое) образование – одно из наиболее востребованных в сфере педагогики</vt:lpstr>
      <vt:lpstr>Презентация PowerPoint</vt:lpstr>
      <vt:lpstr>      ПРОФЕССИЯ     </vt:lpstr>
      <vt:lpstr>ПРОФЕССИЯ</vt:lpstr>
      <vt:lpstr>Практика</vt:lpstr>
      <vt:lpstr>Научная деятельность студентов Международные и республиканские конкурсы,  олимпиады,  конференции</vt:lpstr>
      <vt:lpstr>Участие студентов кафедры специального дефектологического образования в волонтерском движении (сотрудничество со специальными  и инклюзивными образовательными организациями)</vt:lpstr>
      <vt:lpstr> Деятельность кафедры СДО ориентирована   на максимальное раскрытие профессионального, творческого и личностного потенциала будущих педагогов-дефектологов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института педагогики</dc:title>
  <dc:creator>Фролова Лилия Викторовна</dc:creator>
  <cp:lastModifiedBy>Фролова Лилия Викторовна</cp:lastModifiedBy>
  <cp:revision>1</cp:revision>
  <dcterms:created xsi:type="dcterms:W3CDTF">2021-01-19T11:05:35Z</dcterms:created>
  <dcterms:modified xsi:type="dcterms:W3CDTF">2021-01-19T11:05:35Z</dcterms:modified>
</cp:coreProperties>
</file>